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handoutMasterIdLst>
    <p:handoutMasterId r:id="rId16"/>
  </p:handoutMasterIdLst>
  <p:sldIdLst>
    <p:sldId id="256" r:id="rId2"/>
    <p:sldId id="273" r:id="rId3"/>
    <p:sldId id="257" r:id="rId4"/>
    <p:sldId id="270" r:id="rId5"/>
    <p:sldId id="271" r:id="rId6"/>
    <p:sldId id="269" r:id="rId7"/>
    <p:sldId id="264" r:id="rId8"/>
    <p:sldId id="262" r:id="rId9"/>
    <p:sldId id="272" r:id="rId10"/>
    <p:sldId id="268" r:id="rId11"/>
    <p:sldId id="261" r:id="rId12"/>
    <p:sldId id="260" r:id="rId13"/>
    <p:sldId id="258" r:id="rId14"/>
    <p:sldId id="259" r:id="rId15"/>
  </p:sldIdLst>
  <p:sldSz cx="6858000" cy="751205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366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8" autoAdjust="0"/>
    <p:restoredTop sz="96265" autoAdjust="0"/>
  </p:normalViewPr>
  <p:slideViewPr>
    <p:cSldViewPr snapToGrid="0">
      <p:cViewPr varScale="1">
        <p:scale>
          <a:sx n="94" d="100"/>
          <a:sy n="94" d="100"/>
        </p:scale>
        <p:origin x="540" y="102"/>
      </p:cViewPr>
      <p:guideLst>
        <p:guide orient="horz" pos="2366"/>
        <p:guide pos="2160"/>
      </p:guideLst>
    </p:cSldViewPr>
  </p:slideViewPr>
  <p:outlineViewPr>
    <p:cViewPr>
      <p:scale>
        <a:sx n="33" d="100"/>
        <a:sy n="33" d="100"/>
      </p:scale>
      <p:origin x="0" y="-1872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3120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3F4D610-7C9E-4056-BD87-54BF613678C5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470FD9B-F6E4-4B8E-A08A-6D2772862F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8401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229403"/>
            <a:ext cx="5829300" cy="261530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3945566"/>
            <a:ext cx="5143500" cy="181367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497B0-D766-42FA-8CA0-B2EFAA71A40E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060D3-0AD4-4A45-BCE1-1C542C9058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7BBDA3-37D1-42DE-A912-D72742180A50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4454D-85BA-471A-9EFF-09A1EE122E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399947"/>
            <a:ext cx="1478756" cy="636611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399947"/>
            <a:ext cx="4350544" cy="636611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81A2C-1840-40FF-84AF-5582AD33175A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85551-FFF9-489F-BEE4-40E58F8D22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ictur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51248" y="641553"/>
            <a:ext cx="5632450" cy="34925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758825" y="4689475"/>
            <a:ext cx="5524500" cy="2109788"/>
          </a:xfrm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BD0767-4B81-49B6-B336-681DA5490E09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DE5A27-D266-426C-89BC-4FBFB29BAA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1872798"/>
            <a:ext cx="5915025" cy="3124804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5027164"/>
            <a:ext cx="5915025" cy="164326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DE3585-CE00-4BA4-95C1-00C4ED584630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1C3B5-75D3-4F1E-B76C-579748F442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1999735"/>
            <a:ext cx="2914650" cy="47663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1999735"/>
            <a:ext cx="2914650" cy="47663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D636CA-81B2-45A2-A2EC-11B33EE3431B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197DA3-FA53-4BDC-923A-83870F6882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99949"/>
            <a:ext cx="5915025" cy="145198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1841496"/>
            <a:ext cx="2901255" cy="90248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2743985"/>
            <a:ext cx="2901255" cy="40359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1841496"/>
            <a:ext cx="2915543" cy="90248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2743985"/>
            <a:ext cx="2915543" cy="40359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0B030F-C24D-49F6-9825-7CA3D17657D7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18E59F-B188-4EF8-969D-9D0008E6D2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20DB24-0E64-49F6-B731-6A060BF2D068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61337B-2187-44A9-8A76-DEF8451E07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8620A-7F74-4E16-9651-61AF5356F2E8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3CD117-2DA3-46CF-901C-39DEC526EC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00803"/>
            <a:ext cx="2211884" cy="1752812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081598"/>
            <a:ext cx="3471863" cy="533842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253615"/>
            <a:ext cx="2211884" cy="417510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43820-D39D-4E77-AB08-F60AEC6DF8F1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C1B824-F60B-4955-929B-983E8BBADD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00803"/>
            <a:ext cx="2211884" cy="1752812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081598"/>
            <a:ext cx="3471863" cy="5338424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253615"/>
            <a:ext cx="2211884" cy="417510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5BDC9-E8F5-4253-9BD1-961ED5285878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8AF45D-38DB-4E00-AE9E-0C0FF317F0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71488" y="400050"/>
            <a:ext cx="5915025" cy="145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71488" y="2000250"/>
            <a:ext cx="5915025" cy="476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6962775"/>
            <a:ext cx="1543050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489ED0D-95A4-4E0C-AD07-5507D9E84C9E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6962775"/>
            <a:ext cx="2314575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6962775"/>
            <a:ext cx="1543050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4D083C3-36A6-4CCA-86FF-2FD383026D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Εικόνα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9975" y="4483100"/>
            <a:ext cx="4803775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10" descr="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141050" y="1828801"/>
            <a:ext cx="6954983" cy="4637358"/>
          </a:xfrm>
        </p:spPr>
      </p:pic>
      <p:sp>
        <p:nvSpPr>
          <p:cNvPr id="5" name="Text Placeholder 2"/>
          <p:cNvSpPr txBox="1">
            <a:spLocks/>
          </p:cNvSpPr>
          <p:nvPr/>
        </p:nvSpPr>
        <p:spPr>
          <a:xfrm>
            <a:off x="-1" y="893412"/>
            <a:ext cx="6858001" cy="711551"/>
          </a:xfrm>
          <a:prstGeom prst="rect">
            <a:avLst/>
          </a:prstGeom>
          <a:solidFill>
            <a:srgbClr val="336699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l-G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Ο «νταής» και το «θύμα»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Θέση κειμένου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Κάποιες φορές, καταλαβαίνω έναν νταή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από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τη στάση του σώματός του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και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από αυτά που λέει. </a:t>
            </a:r>
            <a:endParaRPr lang="el-GR" sz="2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556" name="Picture 4" descr="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3125" y="566738"/>
            <a:ext cx="5400675" cy="36004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2 - Θέση κειμένου"/>
          <p:cNvSpPr>
            <a:spLocks noGrp="1"/>
          </p:cNvSpPr>
          <p:nvPr>
            <p:ph type="body" sz="quarter" idx="11"/>
          </p:nvPr>
        </p:nvSpPr>
        <p:spPr>
          <a:xfrm>
            <a:off x="758825" y="4283075"/>
            <a:ext cx="5524500" cy="2109788"/>
          </a:xfrm>
        </p:spPr>
        <p:txBody>
          <a:bodyPr/>
          <a:lstStyle/>
          <a:p>
            <a:pPr marL="0"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Όταν ένας νταής με εκφοβίζει,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το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πρόσωπό του αλλάζει.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Μιλάει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δυνατά και άγρια ή φωνάζει.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Το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σώμα του μοιάζει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σαν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ετοιμάζεται να μου επιτεθεί.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Μπορεί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τα χέρια του να μοιάζουν με γροθιά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ή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είναι έτοιμα να με χτυπήσουν.</a:t>
            </a:r>
            <a:r>
              <a:rPr lang="el-GR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l-GR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578" name="Picture 4" descr="10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585788" y="446088"/>
            <a:ext cx="5543550" cy="369570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2 - Θέση κειμένου"/>
          <p:cNvSpPr>
            <a:spLocks noGrp="1"/>
          </p:cNvSpPr>
          <p:nvPr>
            <p:ph type="body" sz="quarter" idx="11"/>
          </p:nvPr>
        </p:nvSpPr>
        <p:spPr>
          <a:xfrm>
            <a:off x="704850" y="4313555"/>
            <a:ext cx="5524500" cy="2109788"/>
          </a:xfrm>
        </p:spPr>
        <p:txBody>
          <a:bodyPr/>
          <a:lstStyle/>
          <a:p>
            <a:pPr marL="0"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Υπάρχουν, όμως, φορές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που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μπορεί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η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έκφρασή του να με μπερδέψει.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Μπορεί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μου μιλάει φιλικά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και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έχει ήρεμο πρόσωπο,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αλλά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χρησιμοποιεί λέξεις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που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με κάνουν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νιώθω άσχημα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ή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φοβάμαι.</a:t>
            </a:r>
            <a:endParaRPr lang="el-GR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602" name="Picture 4" descr="1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847725" y="641350"/>
            <a:ext cx="5238750" cy="3492500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Άλλες φορές, μπορεί να πει κάτι για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μένα</a:t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ή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μου κάνει κάτι και να αισθανθώ άσχημα και να ντραπώ,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ενώ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τα υπόλοιπα παιδιά θα γελάσουν. </a:t>
            </a:r>
          </a:p>
        </p:txBody>
      </p:sp>
      <p:pic>
        <p:nvPicPr>
          <p:cNvPr id="26626" name="Picture 4" descr="1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595313" y="488950"/>
            <a:ext cx="5838825" cy="3892550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Ένας νταής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μπορεί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με κάνει να νιώσω άσχημα,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αναστατωθώ ή να θυμώσω.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Δεν χρειάζεται όμως να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το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κρατήσω κρυφό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Θα το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πω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στη μαμά, στον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μπαμπά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και στη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δασκάλα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μου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27650" name="Picture 4" descr="1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712788" y="515938"/>
            <a:ext cx="5373687" cy="3582987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mi\Desktop\ΚΟΙΝΩΝΙΚΕΣ ΙΣΤΟΡΙΕΣ PPT\syntelestes xristin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775" y="490538"/>
            <a:ext cx="3852863" cy="652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8359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Ένα παιδί που εκφοβίζει ένα άλλο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ονομάζεται νταής ή θύτης. </a:t>
            </a:r>
            <a:endParaRPr lang="el-GR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6" name="Picture 4" descr="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914400" y="573088"/>
            <a:ext cx="5519738" cy="3679825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Θέση κειμένου 2"/>
          <p:cNvSpPr>
            <a:spLocks noGrp="1"/>
          </p:cNvSpPr>
          <p:nvPr>
            <p:ph type="body" sz="quarter" idx="11"/>
          </p:nvPr>
        </p:nvSpPr>
        <p:spPr>
          <a:xfrm>
            <a:off x="758825" y="5481955"/>
            <a:ext cx="5524500" cy="675005"/>
          </a:xfrm>
        </p:spPr>
        <p:txBody>
          <a:bodyPr/>
          <a:lstStyle/>
          <a:p>
            <a:pPr marL="0"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Ο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νταής μπορεί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είναι αγόρι. </a:t>
            </a:r>
            <a:endParaRPr lang="el-G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459" y="390524"/>
            <a:ext cx="4523232" cy="493793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Θέση κειμένου 2"/>
          <p:cNvSpPr>
            <a:spLocks noGrp="1"/>
          </p:cNvSpPr>
          <p:nvPr>
            <p:ph type="body" sz="quarter" idx="11"/>
          </p:nvPr>
        </p:nvSpPr>
        <p:spPr>
          <a:xfrm>
            <a:off x="728345" y="6030595"/>
            <a:ext cx="5524500" cy="796925"/>
          </a:xfrm>
        </p:spPr>
        <p:txBody>
          <a:bodyPr/>
          <a:lstStyle/>
          <a:p>
            <a:pPr marL="0"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Ο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νταής μπορεί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είναι κορίτσι.</a:t>
            </a:r>
            <a:endParaRPr lang="el-G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819" y="711200"/>
            <a:ext cx="4167551" cy="475424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Θέση κειμένου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Ένα παιδί που δέχεται εκφοβισμό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λέγεται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θύμα. </a:t>
            </a:r>
          </a:p>
        </p:txBody>
      </p:sp>
      <p:pic>
        <p:nvPicPr>
          <p:cNvPr id="19458" name="Picture 4" descr="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517525" y="644208"/>
            <a:ext cx="5576888" cy="3717925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Συνήθως, ένας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νταής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εκφοβίζει πιο μικρά παιδιά ή πιο αδύναμα από αυτόν.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Κάποιες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φορές, όμως, μπορεί να έχει μικρότερη ηλικία από το θύμα του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ή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είναι πιο μικροκαμωμένος. </a:t>
            </a:r>
            <a:endParaRPr lang="en-US" sz="2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84" name="Picture 4" descr="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4988" y="439738"/>
            <a:ext cx="5822950" cy="38814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Placeholder 2"/>
          <p:cNvSpPr>
            <a:spLocks/>
          </p:cNvSpPr>
          <p:nvPr/>
        </p:nvSpPr>
        <p:spPr bwMode="auto">
          <a:xfrm>
            <a:off x="758825" y="4689475"/>
            <a:ext cx="5524500" cy="210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685800">
              <a:lnSpc>
                <a:spcPct val="90000"/>
              </a:lnSpc>
              <a:spcBef>
                <a:spcPts val="750"/>
              </a:spcBef>
              <a:buFont typeface="Arial" charset="0"/>
              <a:buNone/>
            </a:pPr>
            <a:r>
              <a:rPr lang="el-GR" sz="2000" b="1" dirty="0"/>
              <a:t>Ένας </a:t>
            </a:r>
            <a:r>
              <a:rPr lang="el-GR" sz="2000" b="1" dirty="0" smtClean="0"/>
              <a:t>νταής </a:t>
            </a:r>
            <a:r>
              <a:rPr lang="el-GR" sz="2000" b="1" dirty="0"/>
              <a:t>μπορεί να είναι μόνος του</a:t>
            </a:r>
          </a:p>
          <a:p>
            <a:pPr algn="ctr" defTabSz="685800">
              <a:lnSpc>
                <a:spcPct val="90000"/>
              </a:lnSpc>
              <a:spcBef>
                <a:spcPts val="750"/>
              </a:spcBef>
              <a:buFont typeface="Arial" charset="0"/>
              <a:buNone/>
            </a:pPr>
            <a:r>
              <a:rPr lang="el-GR" sz="2000" b="1" dirty="0"/>
              <a:t>ή μαζί με άλλα παιδιά.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21506" name="Picture 5" descr="7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847725" y="641350"/>
            <a:ext cx="5238750" cy="3492500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Θέση κειμένου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Την ώρα του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εκφοβισμού μπορεί </a:t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υπάρχουν κάποια παιδιά που δεν συμμετέχουν ή φοβούνται να μιλήσουν.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παιδιά αυτά απλώς παρατηρούν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τον εκφοβισμό και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δεν κάνουν τίποτα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για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βοηθήσουν. </a:t>
            </a:r>
            <a:endParaRPr lang="el-G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530" name="Picture 4" descr="8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847725" y="641350"/>
            <a:ext cx="5238750" cy="3492500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434</TotalTime>
  <Words>121</Words>
  <Application>Microsoft Office PowerPoint</Application>
  <PresentationFormat>Προσαρμογή</PresentationFormat>
  <Paragraphs>14</Paragraphs>
  <Slides>14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Κωνσταντίνος Μπούκουρας</dc:creator>
  <cp:lastModifiedBy>Κομνηνού Δήμητρα</cp:lastModifiedBy>
  <cp:revision>58</cp:revision>
  <dcterms:created xsi:type="dcterms:W3CDTF">2018-01-30T12:13:28Z</dcterms:created>
  <dcterms:modified xsi:type="dcterms:W3CDTF">2020-02-25T11:21:18Z</dcterms:modified>
</cp:coreProperties>
</file>